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7"/>
  </p:notesMasterIdLst>
  <p:sldIdLst>
    <p:sldId id="264" r:id="rId2"/>
    <p:sldId id="281" r:id="rId3"/>
    <p:sldId id="278" r:id="rId4"/>
    <p:sldId id="273" r:id="rId5"/>
    <p:sldId id="279" r:id="rId6"/>
    <p:sldId id="280" r:id="rId7"/>
    <p:sldId id="274" r:id="rId8"/>
    <p:sldId id="261" r:id="rId9"/>
    <p:sldId id="276" r:id="rId10"/>
    <p:sldId id="275" r:id="rId11"/>
    <p:sldId id="265" r:id="rId12"/>
    <p:sldId id="262" r:id="rId13"/>
    <p:sldId id="269" r:id="rId14"/>
    <p:sldId id="266" r:id="rId15"/>
    <p:sldId id="263" r:id="rId16"/>
    <p:sldId id="267" r:id="rId17"/>
    <p:sldId id="268" r:id="rId18"/>
    <p:sldId id="270" r:id="rId19"/>
    <p:sldId id="271" r:id="rId20"/>
    <p:sldId id="272" r:id="rId21"/>
    <p:sldId id="257" r:id="rId22"/>
    <p:sldId id="258" r:id="rId23"/>
    <p:sldId id="256" r:id="rId24"/>
    <p:sldId id="260" r:id="rId25"/>
    <p:sldId id="277" r:id="rId26"/>
  </p:sldIdLst>
  <p:sldSz cx="9144000" cy="6119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160F"/>
    <a:srgbClr val="32260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4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1BB95-0C06-4FF3-BCE1-B641DD1AA6ED}" type="datetimeFigureOut">
              <a:rPr lang="es-VE" smtClean="0"/>
              <a:t>28/9/2021</a:t>
            </a:fld>
            <a:endParaRPr lang="es-V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23950" y="1143000"/>
            <a:ext cx="4610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V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90A8-9F98-4FBA-9D41-C6574C91DCA3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79632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90A8-9F98-4FBA-9D41-C6574C91DCA3}" type="slidenum">
              <a:rPr lang="es-VE" smtClean="0"/>
              <a:t>13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078600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23950" y="1143000"/>
            <a:ext cx="46101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90A8-9F98-4FBA-9D41-C6574C91DCA3}" type="slidenum">
              <a:rPr lang="es-VE" smtClean="0"/>
              <a:t>21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405317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01553"/>
            <a:ext cx="7772400" cy="2130602"/>
          </a:xfrm>
        </p:spPr>
        <p:txBody>
          <a:bodyPr anchor="b"/>
          <a:lstStyle>
            <a:lvl1pPr algn="ctr">
              <a:defRPr sz="535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214319"/>
            <a:ext cx="6858000" cy="1477538"/>
          </a:xfrm>
        </p:spPr>
        <p:txBody>
          <a:bodyPr/>
          <a:lstStyle>
            <a:lvl1pPr marL="0" indent="0" algn="ctr">
              <a:buNone/>
              <a:defRPr sz="2142"/>
            </a:lvl1pPr>
            <a:lvl2pPr marL="408005" indent="0" algn="ctr">
              <a:buNone/>
              <a:defRPr sz="1785"/>
            </a:lvl2pPr>
            <a:lvl3pPr marL="816011" indent="0" algn="ctr">
              <a:buNone/>
              <a:defRPr sz="1606"/>
            </a:lvl3pPr>
            <a:lvl4pPr marL="1224016" indent="0" algn="ctr">
              <a:buNone/>
              <a:defRPr sz="1428"/>
            </a:lvl4pPr>
            <a:lvl5pPr marL="1632021" indent="0" algn="ctr">
              <a:buNone/>
              <a:defRPr sz="1428"/>
            </a:lvl5pPr>
            <a:lvl6pPr marL="2040026" indent="0" algn="ctr">
              <a:buNone/>
              <a:defRPr sz="1428"/>
            </a:lvl6pPr>
            <a:lvl7pPr marL="2448032" indent="0" algn="ctr">
              <a:buNone/>
              <a:defRPr sz="1428"/>
            </a:lvl7pPr>
            <a:lvl8pPr marL="2856037" indent="0" algn="ctr">
              <a:buNone/>
              <a:defRPr sz="1428"/>
            </a:lvl8pPr>
            <a:lvl9pPr marL="3264042" indent="0" algn="ctr">
              <a:buNone/>
              <a:defRPr sz="1428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28/9/2021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518872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28/9/2021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941065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25823"/>
            <a:ext cx="1971675" cy="518625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25823"/>
            <a:ext cx="5800725" cy="5186259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28/9/2021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711284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28/9/2021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583996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525705"/>
            <a:ext cx="7886700" cy="2545672"/>
          </a:xfrm>
        </p:spPr>
        <p:txBody>
          <a:bodyPr anchor="b"/>
          <a:lstStyle>
            <a:lvl1pPr>
              <a:defRPr sz="535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095460"/>
            <a:ext cx="7886700" cy="1338709"/>
          </a:xfrm>
        </p:spPr>
        <p:txBody>
          <a:bodyPr/>
          <a:lstStyle>
            <a:lvl1pPr marL="0" indent="0">
              <a:buNone/>
              <a:defRPr sz="2142">
                <a:solidFill>
                  <a:schemeClr val="tx1"/>
                </a:solidFill>
              </a:defRPr>
            </a:lvl1pPr>
            <a:lvl2pPr marL="408005" indent="0">
              <a:buNone/>
              <a:defRPr sz="1785">
                <a:solidFill>
                  <a:schemeClr val="tx1">
                    <a:tint val="75000"/>
                  </a:schemeClr>
                </a:solidFill>
              </a:defRPr>
            </a:lvl2pPr>
            <a:lvl3pPr marL="816011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3pPr>
            <a:lvl4pPr marL="122401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63202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04002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448032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2856037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264042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28/9/2021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867473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29117"/>
            <a:ext cx="3886200" cy="388296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29117"/>
            <a:ext cx="3886200" cy="388296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28/9/2021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029649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25825"/>
            <a:ext cx="7886700" cy="118288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500205"/>
            <a:ext cx="3868340" cy="735227"/>
          </a:xfrm>
        </p:spPr>
        <p:txBody>
          <a:bodyPr anchor="b"/>
          <a:lstStyle>
            <a:lvl1pPr marL="0" indent="0">
              <a:buNone/>
              <a:defRPr sz="2142" b="1"/>
            </a:lvl1pPr>
            <a:lvl2pPr marL="408005" indent="0">
              <a:buNone/>
              <a:defRPr sz="1785" b="1"/>
            </a:lvl2pPr>
            <a:lvl3pPr marL="816011" indent="0">
              <a:buNone/>
              <a:defRPr sz="1606" b="1"/>
            </a:lvl3pPr>
            <a:lvl4pPr marL="1224016" indent="0">
              <a:buNone/>
              <a:defRPr sz="1428" b="1"/>
            </a:lvl4pPr>
            <a:lvl5pPr marL="1632021" indent="0">
              <a:buNone/>
              <a:defRPr sz="1428" b="1"/>
            </a:lvl5pPr>
            <a:lvl6pPr marL="2040026" indent="0">
              <a:buNone/>
              <a:defRPr sz="1428" b="1"/>
            </a:lvl6pPr>
            <a:lvl7pPr marL="2448032" indent="0">
              <a:buNone/>
              <a:defRPr sz="1428" b="1"/>
            </a:lvl7pPr>
            <a:lvl8pPr marL="2856037" indent="0">
              <a:buNone/>
              <a:defRPr sz="1428" b="1"/>
            </a:lvl8pPr>
            <a:lvl9pPr marL="3264042" indent="0">
              <a:buNone/>
              <a:defRPr sz="1428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235432"/>
            <a:ext cx="3868340" cy="328798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500205"/>
            <a:ext cx="3887391" cy="735227"/>
          </a:xfrm>
        </p:spPr>
        <p:txBody>
          <a:bodyPr anchor="b"/>
          <a:lstStyle>
            <a:lvl1pPr marL="0" indent="0">
              <a:buNone/>
              <a:defRPr sz="2142" b="1"/>
            </a:lvl1pPr>
            <a:lvl2pPr marL="408005" indent="0">
              <a:buNone/>
              <a:defRPr sz="1785" b="1"/>
            </a:lvl2pPr>
            <a:lvl3pPr marL="816011" indent="0">
              <a:buNone/>
              <a:defRPr sz="1606" b="1"/>
            </a:lvl3pPr>
            <a:lvl4pPr marL="1224016" indent="0">
              <a:buNone/>
              <a:defRPr sz="1428" b="1"/>
            </a:lvl4pPr>
            <a:lvl5pPr marL="1632021" indent="0">
              <a:buNone/>
              <a:defRPr sz="1428" b="1"/>
            </a:lvl5pPr>
            <a:lvl6pPr marL="2040026" indent="0">
              <a:buNone/>
              <a:defRPr sz="1428" b="1"/>
            </a:lvl6pPr>
            <a:lvl7pPr marL="2448032" indent="0">
              <a:buNone/>
              <a:defRPr sz="1428" b="1"/>
            </a:lvl7pPr>
            <a:lvl8pPr marL="2856037" indent="0">
              <a:buNone/>
              <a:defRPr sz="1428" b="1"/>
            </a:lvl8pPr>
            <a:lvl9pPr marL="3264042" indent="0">
              <a:buNone/>
              <a:defRPr sz="1428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235432"/>
            <a:ext cx="3887391" cy="328798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28/9/2021</a:t>
            </a:fld>
            <a:endParaRPr lang="es-V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973480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28/9/2021</a:t>
            </a:fld>
            <a:endParaRPr lang="es-V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978401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28/9/2021</a:t>
            </a:fld>
            <a:endParaRPr lang="es-V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561965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988"/>
            <a:ext cx="2949178" cy="1427956"/>
          </a:xfrm>
        </p:spPr>
        <p:txBody>
          <a:bodyPr anchor="b"/>
          <a:lstStyle>
            <a:lvl1pPr>
              <a:defRPr sz="2856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81141"/>
            <a:ext cx="4629150" cy="4349034"/>
          </a:xfrm>
        </p:spPr>
        <p:txBody>
          <a:bodyPr/>
          <a:lstStyle>
            <a:lvl1pPr>
              <a:defRPr sz="2856"/>
            </a:lvl1pPr>
            <a:lvl2pPr>
              <a:defRPr sz="2499"/>
            </a:lvl2pPr>
            <a:lvl3pPr>
              <a:defRPr sz="2142"/>
            </a:lvl3pPr>
            <a:lvl4pPr>
              <a:defRPr sz="1785"/>
            </a:lvl4pPr>
            <a:lvl5pPr>
              <a:defRPr sz="1785"/>
            </a:lvl5pPr>
            <a:lvl6pPr>
              <a:defRPr sz="1785"/>
            </a:lvl6pPr>
            <a:lvl7pPr>
              <a:defRPr sz="1785"/>
            </a:lvl7pPr>
            <a:lvl8pPr>
              <a:defRPr sz="1785"/>
            </a:lvl8pPr>
            <a:lvl9pPr>
              <a:defRPr sz="1785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835944"/>
            <a:ext cx="2949178" cy="3401313"/>
          </a:xfrm>
        </p:spPr>
        <p:txBody>
          <a:bodyPr/>
          <a:lstStyle>
            <a:lvl1pPr marL="0" indent="0">
              <a:buNone/>
              <a:defRPr sz="1428"/>
            </a:lvl1pPr>
            <a:lvl2pPr marL="408005" indent="0">
              <a:buNone/>
              <a:defRPr sz="1249"/>
            </a:lvl2pPr>
            <a:lvl3pPr marL="816011" indent="0">
              <a:buNone/>
              <a:defRPr sz="1071"/>
            </a:lvl3pPr>
            <a:lvl4pPr marL="1224016" indent="0">
              <a:buNone/>
              <a:defRPr sz="892"/>
            </a:lvl4pPr>
            <a:lvl5pPr marL="1632021" indent="0">
              <a:buNone/>
              <a:defRPr sz="892"/>
            </a:lvl5pPr>
            <a:lvl6pPr marL="2040026" indent="0">
              <a:buNone/>
              <a:defRPr sz="892"/>
            </a:lvl6pPr>
            <a:lvl7pPr marL="2448032" indent="0">
              <a:buNone/>
              <a:defRPr sz="892"/>
            </a:lvl7pPr>
            <a:lvl8pPr marL="2856037" indent="0">
              <a:buNone/>
              <a:defRPr sz="892"/>
            </a:lvl8pPr>
            <a:lvl9pPr marL="3264042" indent="0">
              <a:buNone/>
              <a:defRPr sz="892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28/9/2021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552972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988"/>
            <a:ext cx="2949178" cy="1427956"/>
          </a:xfrm>
        </p:spPr>
        <p:txBody>
          <a:bodyPr anchor="b"/>
          <a:lstStyle>
            <a:lvl1pPr>
              <a:defRPr sz="2856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81141"/>
            <a:ext cx="4629150" cy="4349034"/>
          </a:xfrm>
        </p:spPr>
        <p:txBody>
          <a:bodyPr anchor="t"/>
          <a:lstStyle>
            <a:lvl1pPr marL="0" indent="0">
              <a:buNone/>
              <a:defRPr sz="2856"/>
            </a:lvl1pPr>
            <a:lvl2pPr marL="408005" indent="0">
              <a:buNone/>
              <a:defRPr sz="2499"/>
            </a:lvl2pPr>
            <a:lvl3pPr marL="816011" indent="0">
              <a:buNone/>
              <a:defRPr sz="2142"/>
            </a:lvl3pPr>
            <a:lvl4pPr marL="1224016" indent="0">
              <a:buNone/>
              <a:defRPr sz="1785"/>
            </a:lvl4pPr>
            <a:lvl5pPr marL="1632021" indent="0">
              <a:buNone/>
              <a:defRPr sz="1785"/>
            </a:lvl5pPr>
            <a:lvl6pPr marL="2040026" indent="0">
              <a:buNone/>
              <a:defRPr sz="1785"/>
            </a:lvl6pPr>
            <a:lvl7pPr marL="2448032" indent="0">
              <a:buNone/>
              <a:defRPr sz="1785"/>
            </a:lvl7pPr>
            <a:lvl8pPr marL="2856037" indent="0">
              <a:buNone/>
              <a:defRPr sz="1785"/>
            </a:lvl8pPr>
            <a:lvl9pPr marL="3264042" indent="0">
              <a:buNone/>
              <a:defRPr sz="1785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835944"/>
            <a:ext cx="2949178" cy="3401313"/>
          </a:xfrm>
        </p:spPr>
        <p:txBody>
          <a:bodyPr/>
          <a:lstStyle>
            <a:lvl1pPr marL="0" indent="0">
              <a:buNone/>
              <a:defRPr sz="1428"/>
            </a:lvl1pPr>
            <a:lvl2pPr marL="408005" indent="0">
              <a:buNone/>
              <a:defRPr sz="1249"/>
            </a:lvl2pPr>
            <a:lvl3pPr marL="816011" indent="0">
              <a:buNone/>
              <a:defRPr sz="1071"/>
            </a:lvl3pPr>
            <a:lvl4pPr marL="1224016" indent="0">
              <a:buNone/>
              <a:defRPr sz="892"/>
            </a:lvl4pPr>
            <a:lvl5pPr marL="1632021" indent="0">
              <a:buNone/>
              <a:defRPr sz="892"/>
            </a:lvl5pPr>
            <a:lvl6pPr marL="2040026" indent="0">
              <a:buNone/>
              <a:defRPr sz="892"/>
            </a:lvl6pPr>
            <a:lvl7pPr marL="2448032" indent="0">
              <a:buNone/>
              <a:defRPr sz="892"/>
            </a:lvl7pPr>
            <a:lvl8pPr marL="2856037" indent="0">
              <a:buNone/>
              <a:defRPr sz="892"/>
            </a:lvl8pPr>
            <a:lvl9pPr marL="3264042" indent="0">
              <a:buNone/>
              <a:defRPr sz="892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28/9/2021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52959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25825"/>
            <a:ext cx="7886700" cy="1182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629117"/>
            <a:ext cx="7886700" cy="3882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672162"/>
            <a:ext cx="205740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56F14-47B1-475C-948C-6CD849DAB905}" type="datetimeFigureOut">
              <a:rPr lang="es-VE" smtClean="0"/>
              <a:t>28/9/2021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672162"/>
            <a:ext cx="308610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672162"/>
            <a:ext cx="205740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136367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816011" rtl="0" eaLnBrk="1" latinLnBrk="0" hangingPunct="1">
        <a:lnSpc>
          <a:spcPct val="90000"/>
        </a:lnSpc>
        <a:spcBef>
          <a:spcPct val="0"/>
        </a:spcBef>
        <a:buNone/>
        <a:defRPr sz="392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4003" indent="-204003" algn="l" defTabSz="816011" rtl="0" eaLnBrk="1" latinLnBrk="0" hangingPunct="1">
        <a:lnSpc>
          <a:spcPct val="90000"/>
        </a:lnSpc>
        <a:spcBef>
          <a:spcPts val="892"/>
        </a:spcBef>
        <a:buFont typeface="Arial" panose="020B0604020202020204" pitchFamily="34" charset="0"/>
        <a:buChar char="•"/>
        <a:defRPr sz="2499" kern="1200">
          <a:solidFill>
            <a:schemeClr val="tx1"/>
          </a:solidFill>
          <a:latin typeface="+mn-lt"/>
          <a:ea typeface="+mn-ea"/>
          <a:cs typeface="+mn-cs"/>
        </a:defRPr>
      </a:lvl1pPr>
      <a:lvl2pPr marL="612008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2142" kern="1200">
          <a:solidFill>
            <a:schemeClr val="tx1"/>
          </a:solidFill>
          <a:latin typeface="+mn-lt"/>
          <a:ea typeface="+mn-ea"/>
          <a:cs typeface="+mn-cs"/>
        </a:defRPr>
      </a:lvl2pPr>
      <a:lvl3pPr marL="1020013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785" kern="1200">
          <a:solidFill>
            <a:schemeClr val="tx1"/>
          </a:solidFill>
          <a:latin typeface="+mn-lt"/>
          <a:ea typeface="+mn-ea"/>
          <a:cs typeface="+mn-cs"/>
        </a:defRPr>
      </a:lvl3pPr>
      <a:lvl4pPr marL="1428018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4pPr>
      <a:lvl5pPr marL="1836024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5pPr>
      <a:lvl6pPr marL="2244029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6pPr>
      <a:lvl7pPr marL="2652034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7pPr>
      <a:lvl8pPr marL="3060040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8pPr>
      <a:lvl9pPr marL="3468045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1pPr>
      <a:lvl2pPr marL="408005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2pPr>
      <a:lvl3pPr marL="816011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3pPr>
      <a:lvl4pPr marL="1224016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4pPr>
      <a:lvl5pPr marL="1632021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5pPr>
      <a:lvl6pPr marL="2040026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6pPr>
      <a:lvl7pPr marL="2448032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7pPr>
      <a:lvl8pPr marL="2856037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8pPr>
      <a:lvl9pPr marL="3264042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12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jpe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37.png"/><Relationship Id="rId4" Type="http://schemas.openxmlformats.org/officeDocument/2006/relationships/image" Target="../media/image48.gif"/><Relationship Id="rId9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microsoft.com/office/2007/relationships/hdphoto" Target="../media/hdphoto3.wdp"/><Relationship Id="rId7" Type="http://schemas.openxmlformats.org/officeDocument/2006/relationships/image" Target="../media/image3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53.png"/><Relationship Id="rId10" Type="http://schemas.microsoft.com/office/2007/relationships/hdphoto" Target="../media/hdphoto2.wdp"/><Relationship Id="rId4" Type="http://schemas.openxmlformats.org/officeDocument/2006/relationships/image" Target="../media/image48.gif"/><Relationship Id="rId9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51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48.gif"/><Relationship Id="rId7" Type="http://schemas.openxmlformats.org/officeDocument/2006/relationships/image" Target="../media/image60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8.gif"/><Relationship Id="rId7" Type="http://schemas.openxmlformats.org/officeDocument/2006/relationships/image" Target="../media/image56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8.png"/><Relationship Id="rId7" Type="http://schemas.openxmlformats.org/officeDocument/2006/relationships/image" Target="../media/image66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microsoft.com/office/2007/relationships/hdphoto" Target="../media/hdphoto5.wdp"/><Relationship Id="rId7" Type="http://schemas.openxmlformats.org/officeDocument/2006/relationships/image" Target="../media/image6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jpg"/><Relationship Id="rId5" Type="http://schemas.openxmlformats.org/officeDocument/2006/relationships/image" Target="../media/image72.png"/><Relationship Id="rId4" Type="http://schemas.microsoft.com/office/2007/relationships/hdphoto" Target="../media/hdphoto6.wdp"/><Relationship Id="rId9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microsoft.com/office/2007/relationships/hdphoto" Target="../media/hdphoto7.wdp"/><Relationship Id="rId7" Type="http://schemas.openxmlformats.org/officeDocument/2006/relationships/image" Target="../media/image8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0"/>
            <a:ext cx="9144000" cy="611981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6832"/>
            <a:ext cx="9144000" cy="462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75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3278778" y="0"/>
            <a:ext cx="5865222" cy="242969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tx1"/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6"/>
          <a:stretch/>
        </p:blipFill>
        <p:spPr>
          <a:xfrm>
            <a:off x="2302954" y="1626325"/>
            <a:ext cx="6841046" cy="458506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79875" cy="611981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l="8259" t="8067" r="8301" b="8206"/>
          <a:stretch/>
        </p:blipFill>
        <p:spPr>
          <a:xfrm>
            <a:off x="4293980" y="218205"/>
            <a:ext cx="1188000" cy="118800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898" y="218205"/>
            <a:ext cx="1188000" cy="118800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439" y="218205"/>
            <a:ext cx="1188000" cy="118800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47511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50" b="29746"/>
          <a:stretch/>
        </p:blipFill>
        <p:spPr>
          <a:xfrm>
            <a:off x="0" y="3905794"/>
            <a:ext cx="9144000" cy="232518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t="12886" r="1526" b="6639"/>
          <a:stretch/>
        </p:blipFill>
        <p:spPr>
          <a:xfrm>
            <a:off x="0" y="-1"/>
            <a:ext cx="9144000" cy="420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30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119813"/>
          </a:xfrm>
          <a:prstGeom prst="rect">
            <a:avLst/>
          </a:prstGeom>
        </p:spPr>
      </p:pic>
      <p:pic>
        <p:nvPicPr>
          <p:cNvPr id="1026" name="Picture 2" descr="https://2.bp.blogspot.com/-BFJQwQCR4mY/XBO7z9XFaGI/AAAAAAAAAGc/abIRWWqYu4s74plJZiWk-ln2sN8Vrs1HwCLcBGAs/s1600/imag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789" y="749082"/>
            <a:ext cx="4255407" cy="170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44" y="3146873"/>
            <a:ext cx="2545080" cy="251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logger planea dejar de soportar navegadores &amp;quot;antiguos&amp;quot; - UnUsuari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5" b="22072"/>
          <a:stretch/>
        </p:blipFill>
        <p:spPr bwMode="auto">
          <a:xfrm>
            <a:off x="6470380" y="4781005"/>
            <a:ext cx="2413816" cy="103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83" y="274363"/>
            <a:ext cx="2651603" cy="265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895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1"/>
          <a:stretch/>
        </p:blipFill>
        <p:spPr>
          <a:xfrm flipH="1">
            <a:off x="-2" y="0"/>
            <a:ext cx="9144001" cy="611981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23" y="2664825"/>
            <a:ext cx="2429690" cy="323958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936" y="2664825"/>
            <a:ext cx="2453009" cy="3270679"/>
          </a:xfrm>
          <a:prstGeom prst="rect">
            <a:avLst/>
          </a:prstGeom>
        </p:spPr>
      </p:pic>
      <p:pic>
        <p:nvPicPr>
          <p:cNvPr id="8" name="Imagen 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072883" y="5183012"/>
            <a:ext cx="720000" cy="720000"/>
          </a:xfrm>
          <a:prstGeom prst="rect">
            <a:avLst/>
          </a:prstGeom>
        </p:spPr>
      </p:pic>
      <p:pic>
        <p:nvPicPr>
          <p:cNvPr id="9" name="Imagen 8"/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68" y="5183012"/>
            <a:ext cx="720000" cy="7200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661" y="287383"/>
            <a:ext cx="3904779" cy="1857957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0" name="Imagen 9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897976" y="5183012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70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6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pic>
        <p:nvPicPr>
          <p:cNvPr id="8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1"/>
          <a:stretch/>
        </p:blipFill>
        <p:spPr bwMode="auto">
          <a:xfrm>
            <a:off x="6472583" y="1175758"/>
            <a:ext cx="2253406" cy="2320463"/>
          </a:xfrm>
          <a:prstGeom prst="rect">
            <a:avLst/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116" y="3990364"/>
            <a:ext cx="1971484" cy="1918254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60" t="25314" r="16044" b="-1"/>
          <a:stretch/>
        </p:blipFill>
        <p:spPr>
          <a:xfrm>
            <a:off x="409267" y="773311"/>
            <a:ext cx="2486260" cy="2722910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biLevel thresh="75000"/>
          </a:blip>
          <a:stretch>
            <a:fillRect/>
          </a:stretch>
        </p:blipFill>
        <p:spPr>
          <a:xfrm>
            <a:off x="3522836" y="233362"/>
            <a:ext cx="2098327" cy="2060103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20124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119813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pic>
        <p:nvPicPr>
          <p:cNvPr id="4" name="Picture 2" descr="https://2.bp.blogspot.com/-BFJQwQCR4mY/XBO7z9XFaGI/AAAAAAAAAGc/abIRWWqYu4s74plJZiWk-ln2sN8Vrs1HwCLcBGAs/s1600/images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116" y="466725"/>
            <a:ext cx="5061854" cy="202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29" y="2930382"/>
            <a:ext cx="3178037" cy="314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82" y="2876921"/>
            <a:ext cx="3288507" cy="319971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60" t="25314" r="16044" b="-1"/>
          <a:stretch/>
        </p:blipFill>
        <p:spPr>
          <a:xfrm>
            <a:off x="1037838" y="466725"/>
            <a:ext cx="2076994" cy="227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55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3801291"/>
            <a:ext cx="9144000" cy="231852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7648" cy="478100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26493" r="24534" b="563"/>
          <a:stretch/>
        </p:blipFill>
        <p:spPr>
          <a:xfrm>
            <a:off x="5850765" y="4960551"/>
            <a:ext cx="3173245" cy="104446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33726" y="4883800"/>
            <a:ext cx="1154245" cy="1133219"/>
          </a:xfrm>
          <a:prstGeom prst="rect">
            <a:avLst/>
          </a:prstGeom>
          <a:effectLst/>
        </p:spPr>
      </p:pic>
      <p:pic>
        <p:nvPicPr>
          <p:cNvPr id="8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226" y="0"/>
            <a:ext cx="3225774" cy="319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602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45395" cy="516559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" y="5069177"/>
            <a:ext cx="9144000" cy="10252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26493" r="24534" b="563"/>
          <a:stretch/>
        </p:blipFill>
        <p:spPr>
          <a:xfrm>
            <a:off x="5850765" y="5091181"/>
            <a:ext cx="3173245" cy="1044463"/>
          </a:xfrm>
          <a:prstGeom prst="rect">
            <a:avLst/>
          </a:prstGeom>
        </p:spPr>
      </p:pic>
      <p:pic>
        <p:nvPicPr>
          <p:cNvPr id="6" name="Imagen 5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70757" y="5206758"/>
            <a:ext cx="792000" cy="792000"/>
          </a:xfrm>
          <a:prstGeom prst="rect">
            <a:avLst/>
          </a:prstGeom>
        </p:spPr>
      </p:pic>
      <p:pic>
        <p:nvPicPr>
          <p:cNvPr id="7" name="Imagen 6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426818" y="5217412"/>
            <a:ext cx="792000" cy="792000"/>
          </a:xfrm>
          <a:prstGeom prst="rect">
            <a:avLst/>
          </a:prstGeom>
        </p:spPr>
      </p:pic>
      <p:pic>
        <p:nvPicPr>
          <p:cNvPr id="8" name="Imagen 7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582879" y="5206758"/>
            <a:ext cx="792000" cy="792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9216" y="195944"/>
            <a:ext cx="5255538" cy="4833348"/>
          </a:xfrm>
          <a:prstGeom prst="rect">
            <a:avLst/>
          </a:prstGeom>
          <a:effectLst>
            <a:glow rad="228600">
              <a:srgbClr val="FFFF00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928434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l mayor campo petrolero de Libia reanuda su producció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" y="5069177"/>
            <a:ext cx="9144000" cy="10252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6" name="Imagen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70757" y="5206758"/>
            <a:ext cx="792000" cy="792000"/>
          </a:xfrm>
          <a:prstGeom prst="rect">
            <a:avLst/>
          </a:prstGeom>
        </p:spPr>
      </p:pic>
      <p:pic>
        <p:nvPicPr>
          <p:cNvPr id="7" name="Imagen 6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426818" y="5217412"/>
            <a:ext cx="792000" cy="792000"/>
          </a:xfrm>
          <a:prstGeom prst="rect">
            <a:avLst/>
          </a:prstGeom>
        </p:spPr>
      </p:pic>
      <p:pic>
        <p:nvPicPr>
          <p:cNvPr id="8" name="Imagen 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582879" y="5206758"/>
            <a:ext cx="792000" cy="792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7"/>
          <a:srcRect l="26493" r="24534" b="563"/>
          <a:stretch/>
        </p:blipFill>
        <p:spPr>
          <a:xfrm>
            <a:off x="5159828" y="5069177"/>
            <a:ext cx="3302481" cy="108700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40" y="1174421"/>
            <a:ext cx="2697171" cy="269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40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" y="4545875"/>
            <a:ext cx="9144000" cy="15486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753497"/>
          </a:xfrm>
          <a:prstGeom prst="rect">
            <a:avLst/>
          </a:prstGeom>
        </p:spPr>
      </p:pic>
      <p:pic>
        <p:nvPicPr>
          <p:cNvPr id="4" name="Imagen 3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44296" y="5063732"/>
            <a:ext cx="792000" cy="792000"/>
          </a:xfrm>
          <a:prstGeom prst="rect">
            <a:avLst/>
          </a:prstGeom>
        </p:spPr>
      </p:pic>
      <p:pic>
        <p:nvPicPr>
          <p:cNvPr id="5" name="Imagen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239618" y="5063732"/>
            <a:ext cx="792000" cy="792000"/>
          </a:xfrm>
          <a:prstGeom prst="rect">
            <a:avLst/>
          </a:prstGeom>
        </p:spPr>
      </p:pic>
      <p:pic>
        <p:nvPicPr>
          <p:cNvPr id="6" name="Imagen 5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40" y="5063732"/>
            <a:ext cx="792000" cy="792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262" y="5063732"/>
            <a:ext cx="792000" cy="792000"/>
          </a:xfrm>
          <a:prstGeom prst="rect">
            <a:avLst/>
          </a:prstGeom>
          <a:solidFill>
            <a:srgbClr val="002060"/>
          </a:solidFill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584" y="5063732"/>
            <a:ext cx="792000" cy="792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8"/>
          <a:srcRect l="26493" r="24534" b="563"/>
          <a:stretch/>
        </p:blipFill>
        <p:spPr>
          <a:xfrm>
            <a:off x="140130" y="219245"/>
            <a:ext cx="2389800" cy="78659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3142" y="797623"/>
            <a:ext cx="2817951" cy="2761592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2846478" y="287779"/>
            <a:ext cx="35900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SUPERINTENDENCIA DE INFRAESTRUCTURA DACIÓN Y ÁREAS NUEVAS 2007</a:t>
            </a:r>
            <a:endParaRPr lang="es-VE" sz="2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593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Man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FC63BCD8-AA77-407B-A204-BCB6AAA39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06"/>
            <a:ext cx="9144000" cy="6096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3C3F521-F5DA-4643-82C7-6AF57580AC40}"/>
              </a:ext>
            </a:extLst>
          </p:cNvPr>
          <p:cNvSpPr txBox="1"/>
          <p:nvPr/>
        </p:nvSpPr>
        <p:spPr>
          <a:xfrm>
            <a:off x="125836" y="109057"/>
            <a:ext cx="8716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bg1"/>
                </a:solidFill>
                <a:latin typeface="Arial Black" panose="020B0A04020102020204" pitchFamily="34" charset="0"/>
              </a:rPr>
              <a:t>PASARELA DE </a:t>
            </a:r>
          </a:p>
          <a:p>
            <a:r>
              <a:rPr lang="es-ES" sz="5400" b="1" dirty="0">
                <a:solidFill>
                  <a:schemeClr val="bg1"/>
                </a:solidFill>
                <a:latin typeface="Arial Black" panose="020B0A04020102020204" pitchFamily="34" charset="0"/>
              </a:rPr>
              <a:t>PAGOS</a:t>
            </a:r>
            <a:endParaRPr lang="es-VE" sz="5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435FF0E-A2EC-4F0C-AE99-E67015F7D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793" y="283899"/>
            <a:ext cx="2950203" cy="454331"/>
          </a:xfrm>
          <a:prstGeom prst="rect">
            <a:avLst/>
          </a:prstGeom>
        </p:spPr>
      </p:pic>
      <p:pic>
        <p:nvPicPr>
          <p:cNvPr id="7" name="Imagen 6" descr="Forma&#10;&#10;Descripción generada automáticamente">
            <a:extLst>
              <a:ext uri="{FF2B5EF4-FFF2-40B4-BE49-F238E27FC236}">
                <a16:creationId xmlns:a16="http://schemas.microsoft.com/office/drawing/2014/main" id="{76175D0C-E604-4D03-BD4F-8EEAD2E0E8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15" y="3453519"/>
            <a:ext cx="2329822" cy="242301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CBDE0AC-41BE-45B1-A7E8-793D07C4A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0448" y="4080565"/>
            <a:ext cx="4060271" cy="193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3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11981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" y="0"/>
            <a:ext cx="9144000" cy="12146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6" name="Imagen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804858" y="195392"/>
            <a:ext cx="792000" cy="792000"/>
          </a:xfrm>
          <a:prstGeom prst="rect">
            <a:avLst/>
          </a:prstGeom>
        </p:spPr>
      </p:pic>
      <p:pic>
        <p:nvPicPr>
          <p:cNvPr id="7" name="Imagen 6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225928" y="195392"/>
            <a:ext cx="792000" cy="792000"/>
          </a:xfrm>
          <a:prstGeom prst="rect">
            <a:avLst/>
          </a:prstGeom>
        </p:spPr>
      </p:pic>
      <p:pic>
        <p:nvPicPr>
          <p:cNvPr id="8" name="Imagen 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646998" y="195392"/>
            <a:ext cx="792000" cy="792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068" y="195392"/>
            <a:ext cx="792000" cy="792000"/>
          </a:xfrm>
          <a:prstGeom prst="rect">
            <a:avLst/>
          </a:prstGeom>
          <a:solidFill>
            <a:srgbClr val="002060"/>
          </a:solidFill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3842222" y="1214651"/>
            <a:ext cx="5017846" cy="501784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788" y="195392"/>
            <a:ext cx="792000" cy="792000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137158" y="237449"/>
            <a:ext cx="2246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TEMPLO DE MEDIA LUEGA</a:t>
            </a:r>
            <a:endParaRPr lang="es-VE" sz="2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57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4" y="0"/>
            <a:ext cx="9102906" cy="6119813"/>
          </a:xfrm>
          <a:prstGeom prst="rect">
            <a:avLst/>
          </a:prstGeom>
        </p:spPr>
      </p:pic>
      <p:pic>
        <p:nvPicPr>
          <p:cNvPr id="21" name="Imagen 20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46" y="194095"/>
            <a:ext cx="2520000" cy="252000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3" y="3256329"/>
            <a:ext cx="3130296" cy="2404009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858" y="3296377"/>
            <a:ext cx="3123445" cy="2407058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410" y="194095"/>
            <a:ext cx="2520000" cy="2520000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946" y="586701"/>
            <a:ext cx="5827594" cy="500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48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saturation sa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4" y="3379427"/>
            <a:ext cx="4321177" cy="221265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4" y="400761"/>
            <a:ext cx="2270380" cy="227038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899" y="155101"/>
            <a:ext cx="1620133" cy="18784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314" y="155101"/>
            <a:ext cx="1667094" cy="187841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495" y="3111691"/>
            <a:ext cx="4032913" cy="268860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095376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6FDAF9E2-6FAD-4844-AB58-CFCC97B4297D}"/>
              </a:ext>
            </a:extLst>
          </p:cNvPr>
          <p:cNvSpPr/>
          <p:nvPr/>
        </p:nvSpPr>
        <p:spPr>
          <a:xfrm>
            <a:off x="1" y="872455"/>
            <a:ext cx="9143980" cy="5247358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206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36" name="Imagen 35" descr="Vista de una ciudad&#10;&#10;Descripción generada automáticamente">
            <a:extLst>
              <a:ext uri="{FF2B5EF4-FFF2-40B4-BE49-F238E27FC236}">
                <a16:creationId xmlns:a16="http://schemas.microsoft.com/office/drawing/2014/main" id="{0EA2C528-63F0-48C2-8489-E4C5CD999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10"/>
          <a:stretch/>
        </p:blipFill>
        <p:spPr>
          <a:xfrm>
            <a:off x="20" y="11"/>
            <a:ext cx="9143980" cy="5083718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D82BBDF-1348-4397-B552-9749C131E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183" y="4343378"/>
            <a:ext cx="1217760" cy="148070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113F444-678A-4FE6-ACA4-2B629B3EB7B6}"/>
              </a:ext>
            </a:extLst>
          </p:cNvPr>
          <p:cNvSpPr txBox="1"/>
          <p:nvPr/>
        </p:nvSpPr>
        <p:spPr>
          <a:xfrm>
            <a:off x="117427" y="5083728"/>
            <a:ext cx="4778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Relato sobre</a:t>
            </a:r>
            <a:endParaRPr lang="es-VE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FCA5819-0322-4166-BB1B-AE5A10077610}"/>
              </a:ext>
            </a:extLst>
          </p:cNvPr>
          <p:cNvSpPr/>
          <p:nvPr/>
        </p:nvSpPr>
        <p:spPr>
          <a:xfrm>
            <a:off x="117446" y="5421352"/>
            <a:ext cx="829671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3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masis MT Pro Black" panose="020B0604020202020204" pitchFamily="18" charset="0"/>
              </a:rPr>
              <a:t>La tragedia de Vargas de 1999</a:t>
            </a:r>
          </a:p>
        </p:txBody>
      </p:sp>
    </p:spTree>
    <p:extLst>
      <p:ext uri="{BB962C8B-B14F-4D97-AF65-F5344CB8AC3E}">
        <p14:creationId xmlns:p14="http://schemas.microsoft.com/office/powerpoint/2010/main" val="4151898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686" y="-1"/>
            <a:ext cx="4637314" cy="61623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546" y="2571281"/>
            <a:ext cx="2361139" cy="354853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8" y="183227"/>
            <a:ext cx="4245429" cy="238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64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antalla de juego de computadora&#10;&#10;Descripción generada automáticamente con confianza media">
            <a:extLst>
              <a:ext uri="{FF2B5EF4-FFF2-40B4-BE49-F238E27FC236}">
                <a16:creationId xmlns:a16="http://schemas.microsoft.com/office/drawing/2014/main" id="{11615A52-3F3A-446A-8FFC-8A2022F3B1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r="5290" b="-2"/>
          <a:stretch/>
        </p:blipFill>
        <p:spPr>
          <a:xfrm>
            <a:off x="2911927" y="9"/>
            <a:ext cx="6232072" cy="6119803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3436144" cy="6119813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7" name="Freeform: Shape 10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8" name="Freeform: Shape 16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Freeform: Shape 17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9" name="Freeform: Shape 14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5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pic>
        <p:nvPicPr>
          <p:cNvPr id="25" name="Imagen 24" descr="Imagen que contiene objeto, edificio, con baldosas, pieza de ajedrez&#10;&#10;Descripción generada automáticamente">
            <a:extLst>
              <a:ext uri="{FF2B5EF4-FFF2-40B4-BE49-F238E27FC236}">
                <a16:creationId xmlns:a16="http://schemas.microsoft.com/office/drawing/2014/main" id="{1C647B42-6FF9-4557-BA14-12C4AAC8B8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69" y="518041"/>
            <a:ext cx="1464623" cy="1464623"/>
          </a:xfrm>
          <a:prstGeom prst="rect">
            <a:avLst/>
          </a:prstGeom>
          <a:effectLst>
            <a:glow rad="228600">
              <a:schemeClr val="bg1">
                <a:alpha val="40000"/>
              </a:schemeClr>
            </a:glow>
          </a:effectLst>
        </p:spPr>
      </p:pic>
      <p:pic>
        <p:nvPicPr>
          <p:cNvPr id="27" name="Imagen 26" descr="Logotipo&#10;&#10;Descripción generada automáticamente">
            <a:extLst>
              <a:ext uri="{FF2B5EF4-FFF2-40B4-BE49-F238E27FC236}">
                <a16:creationId xmlns:a16="http://schemas.microsoft.com/office/drawing/2014/main" id="{C0F1D24C-8DAF-41D9-9963-C2FF72AFDB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184" y="5526902"/>
            <a:ext cx="2716462" cy="486913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873370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64D8921-925D-40C8-AB9D-7CEEFA31D815}"/>
              </a:ext>
            </a:extLst>
          </p:cNvPr>
          <p:cNvSpPr/>
          <p:nvPr/>
        </p:nvSpPr>
        <p:spPr>
          <a:xfrm>
            <a:off x="0" y="0"/>
            <a:ext cx="9144000" cy="611981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3" name="Imagen 2" descr="Patrón de fondo&#10;&#10;Descripción generada automáticamente">
            <a:extLst>
              <a:ext uri="{FF2B5EF4-FFF2-40B4-BE49-F238E27FC236}">
                <a16:creationId xmlns:a16="http://schemas.microsoft.com/office/drawing/2014/main" id="{9A6B7ACB-9E91-4BBF-B94B-4BDC21108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31242E12-A467-452F-9361-6A5F98525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760" y="2192720"/>
            <a:ext cx="1859694" cy="1969628"/>
          </a:xfrm>
          <a:prstGeom prst="rect">
            <a:avLst/>
          </a:prstGeom>
        </p:spPr>
      </p:pic>
      <p:pic>
        <p:nvPicPr>
          <p:cNvPr id="8" name="Imagen 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F2CB256D-87FA-4E2F-B987-EE02022ADB0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39" b="16525"/>
          <a:stretch/>
        </p:blipFill>
        <p:spPr>
          <a:xfrm>
            <a:off x="1" y="568333"/>
            <a:ext cx="3767066" cy="981511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21F1F9ED-DF40-49A6-AD33-D6928B7BE473}"/>
              </a:ext>
            </a:extLst>
          </p:cNvPr>
          <p:cNvSpPr/>
          <p:nvPr/>
        </p:nvSpPr>
        <p:spPr>
          <a:xfrm>
            <a:off x="0" y="4759638"/>
            <a:ext cx="914400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Creación de una API </a:t>
            </a:r>
            <a:r>
              <a:rPr lang="es-E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RESTful</a:t>
            </a:r>
            <a:r>
              <a:rPr lang="es-E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 con </a:t>
            </a:r>
          </a:p>
          <a:p>
            <a:pPr algn="ctr"/>
            <a:r>
              <a:rPr lang="es-E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Laravel 8</a:t>
            </a:r>
            <a:endParaRPr lang="es-ES" sz="36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822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6244046" y="0"/>
            <a:ext cx="2899954" cy="6119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8162185" cy="611981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4009027"/>
            <a:ext cx="8162184" cy="1200329"/>
          </a:xfrm>
          <a:prstGeom prst="rect">
            <a:avLst/>
          </a:prstGeom>
          <a:noFill/>
          <a:effectLst>
            <a:reflection blurRad="6350" stA="50000" endA="300" endPos="55500" dist="50800" dir="5400000" sy="-100000" algn="bl" rotWithShape="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72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CV Online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73" y="370751"/>
            <a:ext cx="1565770" cy="1565770"/>
          </a:xfrm>
          <a:prstGeom prst="rect">
            <a:avLst/>
          </a:prstGeom>
          <a:effectLst>
            <a:glow rad="228600">
              <a:schemeClr val="bg1">
                <a:alpha val="40000"/>
              </a:schemeClr>
            </a:glow>
          </a:effectLst>
        </p:spPr>
      </p:pic>
      <p:pic>
        <p:nvPicPr>
          <p:cNvPr id="7" name="Imagen 6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733" y="3434581"/>
            <a:ext cx="720000" cy="720000"/>
          </a:xfrm>
          <a:prstGeom prst="rect">
            <a:avLst/>
          </a:prstGeom>
          <a:effectLst/>
        </p:spPr>
      </p:pic>
      <p:pic>
        <p:nvPicPr>
          <p:cNvPr id="8" name="Imagen 7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733" y="229023"/>
            <a:ext cx="720000" cy="720000"/>
          </a:xfrm>
          <a:prstGeom prst="rect">
            <a:avLst/>
          </a:prstGeom>
          <a:effectLst/>
        </p:spPr>
      </p:pic>
      <p:pic>
        <p:nvPicPr>
          <p:cNvPr id="1026" name="Picture 2" descr="Tutorial Bootstrap en español. Guía completa 🥇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6" b="18481"/>
          <a:stretch/>
        </p:blipFill>
        <p:spPr bwMode="auto">
          <a:xfrm>
            <a:off x="170336" y="5209356"/>
            <a:ext cx="2559802" cy="739709"/>
          </a:xfrm>
          <a:prstGeom prst="rect">
            <a:avLst/>
          </a:prstGeom>
          <a:noFill/>
          <a:effectLst>
            <a:glow rad="228600">
              <a:schemeClr val="bg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7709" y="370751"/>
            <a:ext cx="1137300" cy="1062430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  <p:pic>
        <p:nvPicPr>
          <p:cNvPr id="23" name="Imagen 22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733" y="5037360"/>
            <a:ext cx="720000" cy="720000"/>
          </a:xfrm>
          <a:prstGeom prst="rect">
            <a:avLst/>
          </a:prstGeom>
          <a:effectLst/>
        </p:spPr>
      </p:pic>
      <p:pic>
        <p:nvPicPr>
          <p:cNvPr id="25" name="Imagen 24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280733" y="1831802"/>
            <a:ext cx="720000" cy="720000"/>
          </a:xfrm>
          <a:prstGeom prst="rect">
            <a:avLst/>
          </a:prstGeom>
          <a:effectLst/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0729" y="5037360"/>
            <a:ext cx="1191261" cy="893446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20629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1198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Teclado de computadora&#10;&#10;Descripción generada automáticamente con confianza media">
            <a:extLst>
              <a:ext uri="{FF2B5EF4-FFF2-40B4-BE49-F238E27FC236}">
                <a16:creationId xmlns:a16="http://schemas.microsoft.com/office/drawing/2014/main" id="{60D5E805-94A3-45E1-AADE-C906C5BC99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6" b="3"/>
          <a:stretch/>
        </p:blipFill>
        <p:spPr>
          <a:xfrm>
            <a:off x="4216674" y="10"/>
            <a:ext cx="4927327" cy="3346999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D4A5B679-5111-40DD-8304-B4B8377FCF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r="3938"/>
          <a:stretch/>
        </p:blipFill>
        <p:spPr>
          <a:xfrm>
            <a:off x="3136508" y="3469405"/>
            <a:ext cx="6007493" cy="2650407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29" name="Imagen 28" descr="Forma&#10;&#10;Descripción generada automáticamente">
            <a:extLst>
              <a:ext uri="{FF2B5EF4-FFF2-40B4-BE49-F238E27FC236}">
                <a16:creationId xmlns:a16="http://schemas.microsoft.com/office/drawing/2014/main" id="{90B5D453-C3FE-4392-AF65-2484D3FDE3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66" y="1290376"/>
            <a:ext cx="3402942" cy="353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55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a persona sentado en un escritorio&#10;&#10;Descripción generada automáticamente con confianza media">
            <a:extLst>
              <a:ext uri="{FF2B5EF4-FFF2-40B4-BE49-F238E27FC236}">
                <a16:creationId xmlns:a16="http://schemas.microsoft.com/office/drawing/2014/main" id="{F476A76F-9A78-4CE0-BF89-B9C5F38BB9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119813"/>
          </a:xfrm>
          <a:prstGeom prst="rect">
            <a:avLst/>
          </a:prstGeom>
        </p:spPr>
      </p:pic>
      <p:pic>
        <p:nvPicPr>
          <p:cNvPr id="8" name="Imagen 7" descr="Forma&#10;&#10;Descripción generada automáticamente">
            <a:extLst>
              <a:ext uri="{FF2B5EF4-FFF2-40B4-BE49-F238E27FC236}">
                <a16:creationId xmlns:a16="http://schemas.microsoft.com/office/drawing/2014/main" id="{E33ADB59-3EAC-4743-9EED-03098B451E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282" y="343073"/>
            <a:ext cx="3947379" cy="4105274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DE6D4A1-2793-4285-8008-D8E948CF27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396" b="20102"/>
          <a:stretch/>
        </p:blipFill>
        <p:spPr>
          <a:xfrm>
            <a:off x="0" y="527053"/>
            <a:ext cx="4572000" cy="1378611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AA14BAE5-3780-4B0A-8D30-59FB1C7F5E1C}"/>
              </a:ext>
            </a:extLst>
          </p:cNvPr>
          <p:cNvSpPr/>
          <p:nvPr/>
        </p:nvSpPr>
        <p:spPr>
          <a:xfrm>
            <a:off x="0" y="4941116"/>
            <a:ext cx="9144000" cy="117869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1C00813-35B3-4AF3-8CBF-23E89A02D4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020" b="16908"/>
          <a:stretch/>
        </p:blipFill>
        <p:spPr>
          <a:xfrm>
            <a:off x="5353820" y="5139363"/>
            <a:ext cx="3790180" cy="782202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E1F5528A-4043-4CA4-8AD4-B5DA1116AC15}"/>
              </a:ext>
            </a:extLst>
          </p:cNvPr>
          <p:cNvSpPr/>
          <p:nvPr/>
        </p:nvSpPr>
        <p:spPr>
          <a:xfrm>
            <a:off x="343384" y="4930299"/>
            <a:ext cx="388523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E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Plataforma de </a:t>
            </a:r>
          </a:p>
          <a:p>
            <a:r>
              <a:rPr lang="es-E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cursos</a:t>
            </a:r>
          </a:p>
        </p:txBody>
      </p:sp>
    </p:spTree>
    <p:extLst>
      <p:ext uri="{BB962C8B-B14F-4D97-AF65-F5344CB8AC3E}">
        <p14:creationId xmlns:p14="http://schemas.microsoft.com/office/powerpoint/2010/main" val="457891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" y="4572000"/>
            <a:ext cx="9144000" cy="1547813"/>
          </a:xfrm>
          <a:prstGeom prst="rect">
            <a:avLst/>
          </a:prstGeom>
          <a:solidFill>
            <a:srgbClr val="79160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VE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26583" cy="51337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004" y="5273669"/>
            <a:ext cx="1841863" cy="64023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77" y="1382755"/>
            <a:ext cx="1685109" cy="1685109"/>
          </a:xfrm>
          <a:prstGeom prst="rect">
            <a:avLst/>
          </a:prstGeom>
        </p:spPr>
      </p:pic>
      <p:pic>
        <p:nvPicPr>
          <p:cNvPr id="11" name="Imagen 10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64" y="5273669"/>
            <a:ext cx="720000" cy="720000"/>
          </a:xfrm>
          <a:prstGeom prst="rect">
            <a:avLst/>
          </a:prstGeom>
          <a:effectLst/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2667" y="3513909"/>
            <a:ext cx="1896199" cy="142215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2667" y="217532"/>
            <a:ext cx="1815739" cy="1696206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79301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1981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44" y="298779"/>
            <a:ext cx="1729162" cy="1729162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866607" y="4611189"/>
            <a:ext cx="52773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bg1"/>
                </a:solidFill>
                <a:latin typeface="Arial Black" panose="020B0A04020102020204" pitchFamily="34" charset="0"/>
              </a:rPr>
              <a:t>Soluciones++</a:t>
            </a:r>
            <a:endParaRPr lang="es-VE" sz="5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866607" y="5405491"/>
            <a:ext cx="5277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En donde un clic (-) importa!!!</a:t>
            </a:r>
            <a:endParaRPr lang="es-VE" sz="2000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597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85954" cy="6119813"/>
          </a:xfrm>
          <a:prstGeom prst="rect">
            <a:avLst/>
          </a:prstGeom>
        </p:spPr>
      </p:pic>
      <p:sp>
        <p:nvSpPr>
          <p:cNvPr id="3" name="Triángulo rectángulo 2"/>
          <p:cNvSpPr/>
          <p:nvPr/>
        </p:nvSpPr>
        <p:spPr>
          <a:xfrm flipH="1">
            <a:off x="2325188" y="0"/>
            <a:ext cx="2860766" cy="611981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8259" t="8067" r="8301" b="8206"/>
          <a:stretch/>
        </p:blipFill>
        <p:spPr>
          <a:xfrm>
            <a:off x="3361884" y="4594262"/>
            <a:ext cx="1188000" cy="118800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769" y="4594262"/>
            <a:ext cx="1188000" cy="118800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827" y="4594262"/>
            <a:ext cx="1188000" cy="118800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2940" y="1202258"/>
            <a:ext cx="2623773" cy="252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204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1282</TotalTime>
  <Words>47</Words>
  <Application>Microsoft Office PowerPoint</Application>
  <PresentationFormat>Personalizado</PresentationFormat>
  <Paragraphs>15</Paragraphs>
  <Slides>25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1" baseType="lpstr">
      <vt:lpstr>Amasis MT Pro Black</vt:lpstr>
      <vt:lpstr>Arial</vt:lpstr>
      <vt:lpstr>Arial Black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Pedro Jesús Bazó Canelón</dc:creator>
  <cp:lastModifiedBy>Pedro Bazo</cp:lastModifiedBy>
  <cp:revision>72</cp:revision>
  <dcterms:created xsi:type="dcterms:W3CDTF">2021-08-08T21:42:52Z</dcterms:created>
  <dcterms:modified xsi:type="dcterms:W3CDTF">2021-09-29T00:54:29Z</dcterms:modified>
</cp:coreProperties>
</file>